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B5BB-C565-403A-8BB0-FFD08F39534F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88C4-97A4-4AE6-8833-B88D0546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0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5B5BB-C565-403A-8BB0-FFD08F39534F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88C4-97A4-4AE6-8833-B88D0546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0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4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5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7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8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1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0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1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1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57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949c377462ef44c124b6ca1b2515021f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f3d80e4140e9e58e44c48a21715383a3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F2E677F6-92D1-4CC0-BEEE-8487A1FF4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212383-458D-4CF7-A1CC-EFD3C639EC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F544DF-2948-4F3E-B800-717BBFE9E791}">
  <ds:schemaRefs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c361424f-a255-4b6d-8f49-eb6be8c0a325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2025-03-10T05:18:45Z</dcterms:created>
  <dcterms:modified xsi:type="dcterms:W3CDTF">2025-03-10T05:18:46Z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