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9BE7-4F57-47F3-A24D-21516DD57094}" type="datetimeFigureOut">
              <a:rPr lang="en-IN" smtClean="0"/>
              <a:t>08-Jul-24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97A7-233A-4256-A683-3B5D423BD9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53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39BE7-4F57-47F3-A24D-21516DD57094}" type="datetimeFigureOut">
              <a:rPr lang="en-IN" smtClean="0"/>
              <a:t>08-Jul-24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C97A7-233A-4256-A683-3B5D423BD9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851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1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3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27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1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9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0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0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4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1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4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3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64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Vinisha Jain</dc:creator>
  <cp:lastModifiedBy>Vinisha Jain</cp:lastModifiedBy>
  <cp:revision>1</cp:revision>
  <dcterms:created xsi:type="dcterms:W3CDTF">2024-07-08T11:25:54Z</dcterms:created>
  <dcterms:modified xsi:type="dcterms:W3CDTF">2024-07-08T11:25:54Z</dcterms:modified>
</cp:coreProperties>
</file>