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05C4-29A2-4918-A342-C715051A7757}" type="datetimeFigureOut">
              <a:rPr lang="en-US" smtClean="0"/>
              <a:t>07-Feb-25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655A-A182-43DE-89D0-2A5C0296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05C4-29A2-4918-A342-C715051A7757}" type="datetimeFigureOut">
              <a:rPr lang="en-US" smtClean="0"/>
              <a:t>07-Feb-25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655A-A182-43DE-89D0-2A5C0296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7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3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3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3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2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1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1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4F264658-DBBF-44C0-861A-FD153EF56D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32DEE0-E7DA-4A99-ADC0-34C801763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9669B9-E7CE-4346-B245-77786A023453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61424f-a255-4b6d-8f49-eb6be8c0a325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2025-02-07T06:01:55Z</dcterms:created>
  <dcterms:modified xsi:type="dcterms:W3CDTF">2025-02-07T06:01:56Z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