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D9A-A8E4-408B-AD20-1844D7C515E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7B3C-95D3-4241-B5B7-D4BBDD14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ED9A-A8E4-408B-AD20-1844D7C515E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7B3C-95D3-4241-B5B7-D4BBDD14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8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2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6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3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Heena Chaurasia</dc:creator>
  <cp:lastModifiedBy>Heena Chaurasia</cp:lastModifiedBy>
  <cp:revision>1</cp:revision>
  <dcterms:created xsi:type="dcterms:W3CDTF">2023-12-18T07:37:08Z</dcterms:created>
  <dcterms:modified xsi:type="dcterms:W3CDTF">2023-12-18T07:37:08Z</dcterms:modified>
</cp:coreProperties>
</file>