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F0333-74D2-4776-ACC8-0D0434CBED05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45BB6-F99F-45D8-984F-EC70F79D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F0333-74D2-4776-ACC8-0D0434CBED05}" type="datetimeFigureOut">
              <a:rPr lang="en-US" smtClean="0"/>
              <a:t>12/09/2024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5BB6-F99F-45D8-984F-EC70F79D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8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7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3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96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7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1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2024-09-12T10:18:46Z</dcterms:created>
  <dcterms:modified xsi:type="dcterms:W3CDTF">2024-09-12T10:18:46Z</dcterms:modified>
</cp:coreProperties>
</file>