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120A-5D21-48B0-A98D-961757567B55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712D-DE39-4C8C-9ADB-640C86812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82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2120A-5D21-48B0-A98D-961757567B55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7712D-DE39-4C8C-9ADB-640C86812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5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59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38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39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52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29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14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74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91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5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91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03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23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Dipali Kanaujiya</dc:creator>
  <cp:lastModifiedBy>Dipali Kanaujiya</cp:lastModifiedBy>
  <cp:revision>1</cp:revision>
  <dcterms:created xsi:type="dcterms:W3CDTF">2024-10-10T08:38:56Z</dcterms:created>
  <dcterms:modified xsi:type="dcterms:W3CDTF">2024-10-10T08:38:56Z</dcterms:modified>
</cp:coreProperties>
</file>