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27B0-A424-4E77-AA7B-43134BE9A743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0349-13A1-48DF-A861-F0DF2BF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27B0-A424-4E77-AA7B-43134BE9A743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0349-13A1-48DF-A861-F0DF2BF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3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2024-11-14T05:11:06Z</dcterms:created>
  <dcterms:modified xsi:type="dcterms:W3CDTF">2024-11-14T05:11:06Z</dcterms:modified>
</cp:coreProperties>
</file>