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76E8-F0A2-4948-AC54-013EDB4F1987}" type="datetimeFigureOut">
              <a:rPr lang="en-US" smtClean="0"/>
              <a:t>07-Jan-25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2787-19CB-4821-8CE8-8221B231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76E8-F0A2-4948-AC54-013EDB4F1987}" type="datetimeFigureOut">
              <a:rPr lang="en-US" smtClean="0"/>
              <a:t>07-Jan-25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2787-19CB-4821-8CE8-8221B231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FB8826DB-AB9F-41EE-ADDE-7F8A0C591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ED7F4D-2FD8-4AEA-B468-D3F5BF5FA1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50E66-D91C-4B4F-BDFF-7524324FA2CF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361424f-a255-4b6d-8f49-eb6be8c0a32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2025-01-07T12:53:06Z</dcterms:created>
  <dcterms:modified xsi:type="dcterms:W3CDTF">2025-01-07T12:53:07Z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