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EE50-4490-4E57-A8C8-69354E043C6E}" type="datetimeFigureOut">
              <a:rPr lang="en-US" smtClean="0"/>
              <a:t>11-Dec-24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C24A-10BB-4E53-98CA-266E4B9A1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2EE50-4490-4E57-A8C8-69354E043C6E}" type="datetimeFigureOut">
              <a:rPr lang="en-US" smtClean="0"/>
              <a:t>11-Dec-24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C24A-10BB-4E53-98CA-266E4B9A1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2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2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9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8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1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2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4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3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8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9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0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949c377462ef44c124b6ca1b2515021f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f3d80e4140e9e58e44c48a21715383a3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9EDC4056-D16D-466A-A391-B7DD6212F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8B97E-7DD4-4752-B026-8C8EEFD1CF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65553-CE73-4531-ABCC-89FF9B62B74F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361424f-a255-4b6d-8f49-eb6be8c0a32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2024-12-11T06:58:18Z</dcterms:created>
  <dcterms:modified xsi:type="dcterms:W3CDTF">2024-12-11T06:58:18Z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