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A690-3F14-4B07-8200-0D7E5BDA83C4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ED05-7B40-4767-BB15-F2473579E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A690-3F14-4B07-8200-0D7E5BDA83C4}" type="datetimeFigureOut">
              <a:rPr lang="en-US" smtClean="0"/>
              <a:t>21-Apr-25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ED05-7B40-4767-BB15-F2473579E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6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9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0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3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4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1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949c377462ef44c124b6ca1b2515021f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f3d80e4140e9e58e44c48a21715383a3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D225C121-6A5F-442A-9BAE-76FCE6BA8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4ECD1F-18ED-4AA1-ADC3-502C904AB3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1CB4E-BBCF-4378-8D1C-3BA7054CEC3C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61424f-a255-4b6d-8f49-eb6be8c0a32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2025-04-21T09:43:31Z</dcterms:created>
  <dcterms:modified xsi:type="dcterms:W3CDTF">2025-04-21T09:43:32Z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